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114"/>
    <a:srgbClr val="008000"/>
    <a:srgbClr val="FFCC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50" autoAdjust="0"/>
    <p:restoredTop sz="94660"/>
  </p:normalViewPr>
  <p:slideViewPr>
    <p:cSldViewPr snapToGrid="0">
      <p:cViewPr>
        <p:scale>
          <a:sx n="66" d="100"/>
          <a:sy n="66" d="100"/>
        </p:scale>
        <p:origin x="832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9/16/19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  me </a:t>
            </a:r>
            <a:r>
              <a:rPr lang="fr-CI" dirty="0" smtClean="0"/>
              <a:t>présente</a:t>
            </a:r>
            <a:endParaRPr lang="fr-C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Unit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9870" y="862764"/>
            <a:ext cx="1191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J’ai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3514" y="862764"/>
            <a:ext cx="1874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have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3214" y="869185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1" y="2394858"/>
            <a:ext cx="5050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J’ai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les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cheveux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brun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4558" y="2394858"/>
            <a:ext cx="41504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have brown hair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9870" y="3997850"/>
            <a:ext cx="2603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Cheveux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29" y="3319967"/>
            <a:ext cx="2394205" cy="2279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01201" y="2317913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226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219" y="978877"/>
            <a:ext cx="7685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veux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oirs = Black hair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5218" y="2165420"/>
            <a:ext cx="8077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</a:t>
            </a:r>
            <a:r>
              <a:rPr lang="en-US" sz="5400" dirty="0" err="1" smtClean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veux</a:t>
            </a:r>
            <a:r>
              <a:rPr lang="en-US" sz="5400" dirty="0" smtClean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bruns</a:t>
            </a:r>
            <a:r>
              <a:rPr lang="en-US" sz="5400" b="0" cap="none" spc="0" dirty="0" smtClean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Brown hair</a:t>
            </a:r>
            <a:endParaRPr lang="en-US" sz="5400" b="0" cap="none" spc="0" dirty="0">
              <a:ln w="0"/>
              <a:solidFill>
                <a:srgbClr val="99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0284" y="3322097"/>
            <a:ext cx="8892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rgbClr val="FF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</a:t>
            </a:r>
            <a:r>
              <a:rPr lang="en-US" sz="5400" dirty="0" err="1" smtClean="0">
                <a:ln w="0"/>
                <a:solidFill>
                  <a:srgbClr val="FF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veux</a:t>
            </a:r>
            <a:r>
              <a:rPr lang="en-US" sz="5400" dirty="0" smtClean="0">
                <a:ln w="0"/>
                <a:solidFill>
                  <a:srgbClr val="FF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blonds</a:t>
            </a:r>
            <a:r>
              <a:rPr lang="en-US" sz="5400" b="0" cap="none" spc="0" dirty="0" smtClean="0">
                <a:ln w="0"/>
                <a:solidFill>
                  <a:srgbClr val="FF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Blonde hair</a:t>
            </a:r>
            <a:endParaRPr lang="en-US" sz="5400" b="0" cap="none" spc="0" dirty="0">
              <a:ln w="0"/>
              <a:solidFill>
                <a:srgbClr val="FFC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47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9870" y="862764"/>
            <a:ext cx="1191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J’ai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3514" y="862764"/>
            <a:ext cx="1874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have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0848" y="862764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371" y="2394858"/>
            <a:ext cx="4978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J’ai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les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yeux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bruns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3607" y="2394858"/>
            <a:ext cx="4312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have brown eyes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3227" y="3997850"/>
            <a:ext cx="1496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Yeux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29" y="3478714"/>
            <a:ext cx="3236685" cy="161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0795" y="978877"/>
            <a:ext cx="6773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Yeux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noirs = Black eyes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0791" y="2165420"/>
            <a:ext cx="7166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r>
              <a:rPr lang="en-US" sz="5400" dirty="0" err="1" smtClean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eux</a:t>
            </a:r>
            <a:r>
              <a:rPr lang="en-US" sz="5400" dirty="0" smtClean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bruns</a:t>
            </a:r>
            <a:r>
              <a:rPr lang="en-US" sz="5400" b="0" cap="none" spc="0" dirty="0" smtClean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Brown eyes</a:t>
            </a:r>
            <a:endParaRPr lang="en-US" sz="5400" b="0" cap="none" spc="0" dirty="0">
              <a:ln w="0"/>
              <a:solidFill>
                <a:srgbClr val="99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0470" y="3188674"/>
            <a:ext cx="6577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</a:t>
            </a:r>
            <a:r>
              <a:rPr lang="en-US" sz="54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eux</a:t>
            </a:r>
            <a:r>
              <a:rPr lang="en-US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bleus</a:t>
            </a:r>
            <a:r>
              <a:rPr lang="en-US" sz="5400" b="0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Blue eyes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0791" y="4211928"/>
            <a:ext cx="758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rgbClr val="6F81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Yeux</a:t>
            </a:r>
            <a:r>
              <a:rPr lang="en-US" sz="5400" b="0" cap="none" spc="0" dirty="0" smtClean="0">
                <a:ln w="0"/>
                <a:solidFill>
                  <a:srgbClr val="6F81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rgbClr val="6F81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noisette</a:t>
            </a:r>
            <a:r>
              <a:rPr lang="en-US" sz="5400" b="0" cap="none" spc="0" dirty="0" smtClean="0">
                <a:ln w="0"/>
                <a:solidFill>
                  <a:srgbClr val="6F81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Hazel eyes</a:t>
            </a:r>
            <a:endParaRPr lang="en-US" sz="5400" b="0" cap="none" spc="0" dirty="0">
              <a:ln w="0"/>
              <a:solidFill>
                <a:srgbClr val="6F811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5856" y="5398471"/>
            <a:ext cx="6854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Yeux</a:t>
            </a:r>
            <a:r>
              <a:rPr lang="en-US" sz="5400" b="0" cap="none" spc="0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verts</a:t>
            </a:r>
            <a:r>
              <a:rPr lang="en-US" sz="5400" b="0" cap="none" spc="0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en-US" sz="5400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Green </a:t>
            </a:r>
            <a:r>
              <a:rPr lang="en-US" sz="5400" b="0" cap="none" spc="0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eyes</a:t>
            </a:r>
            <a:endParaRPr lang="en-US" sz="5400" b="0" cap="none" spc="0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35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1" t="13365" r="35489" b="20124"/>
          <a:stretch/>
        </p:blipFill>
        <p:spPr>
          <a:xfrm>
            <a:off x="3341076" y="1437611"/>
            <a:ext cx="4562221" cy="49061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6033" y="329643"/>
            <a:ext cx="7252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Look at the picture below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0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86" y="293914"/>
            <a:ext cx="10396882" cy="1151965"/>
          </a:xfrm>
        </p:spPr>
        <p:txBody>
          <a:bodyPr/>
          <a:lstStyle/>
          <a:p>
            <a:r>
              <a:rPr lang="en-US" cap="none" dirty="0" smtClean="0"/>
              <a:t>Look at the picture below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" r="1606" b="-396"/>
          <a:stretch/>
        </p:blipFill>
        <p:spPr>
          <a:xfrm>
            <a:off x="2119084" y="1152433"/>
            <a:ext cx="7538139" cy="4711337"/>
          </a:xfrm>
        </p:spPr>
      </p:pic>
    </p:spTree>
    <p:extLst>
      <p:ext uri="{BB962C8B-B14F-4D97-AF65-F5344CB8AC3E}">
        <p14:creationId xmlns:p14="http://schemas.microsoft.com/office/powerpoint/2010/main" val="19415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2708" y="848249"/>
            <a:ext cx="6643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 </a:t>
            </a:r>
            <a:r>
              <a:rPr lang="fr-C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m’appelle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…....................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3474" y="2967335"/>
            <a:ext cx="6805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call myself…………………….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96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6264" y="862764"/>
            <a:ext cx="2478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J’habite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40226" y="862764"/>
            <a:ext cx="1540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live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0848" y="862764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8327" y="2598058"/>
            <a:ext cx="7321673" cy="653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I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J’habite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600" dirty="0" smtClean="0">
                <a:solidFill>
                  <a:srgbClr val="00B0F0"/>
                </a:solidFill>
              </a:rPr>
              <a:t>à</a:t>
            </a:r>
            <a:r>
              <a:rPr lang="fr-FR" sz="3600" dirty="0" smtClean="0"/>
              <a:t> Ras Al </a:t>
            </a:r>
            <a:r>
              <a:rPr lang="fr-FR" sz="3600" dirty="0" err="1" smtClean="0"/>
              <a:t>Khaima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852841" y="3416833"/>
            <a:ext cx="6689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I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J’habite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600" dirty="0" smtClean="0">
                <a:solidFill>
                  <a:srgbClr val="00B0F0"/>
                </a:solidFill>
              </a:rPr>
              <a:t>en</a:t>
            </a:r>
            <a:r>
              <a:rPr lang="fr-FR" sz="3600" dirty="0" smtClean="0"/>
              <a:t> émirats arabes unis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800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512" y="862764"/>
            <a:ext cx="2214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 </a:t>
            </a:r>
            <a:r>
              <a:rPr lang="fr-C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suis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6368" y="862764"/>
            <a:ext cx="1388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am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0848" y="862764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8327" y="2598058"/>
            <a:ext cx="7321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 </a:t>
            </a:r>
            <a:r>
              <a:rPr lang="fr-CI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suis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CI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canadien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 </a:t>
            </a:r>
            <a:r>
              <a:rPr lang="fr-CI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canadienne</a:t>
            </a:r>
            <a:endParaRPr lang="fr-CI" sz="3600" dirty="0"/>
          </a:p>
        </p:txBody>
      </p:sp>
      <p:sp>
        <p:nvSpPr>
          <p:cNvPr id="6" name="Rectangle 5"/>
          <p:cNvSpPr/>
          <p:nvPr/>
        </p:nvSpPr>
        <p:spPr>
          <a:xfrm>
            <a:off x="2852841" y="3416833"/>
            <a:ext cx="6689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 </a:t>
            </a:r>
            <a:r>
              <a:rPr lang="fr-CI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suis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600" dirty="0" smtClean="0"/>
              <a:t>français/ française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947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9870" y="862764"/>
            <a:ext cx="1191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J’ai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3514" y="862764"/>
            <a:ext cx="1874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have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0848" y="862764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8327" y="2598058"/>
            <a:ext cx="7321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I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J’ai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un </a:t>
            </a:r>
            <a:r>
              <a:rPr lang="fr-FR" sz="3600" dirty="0" smtClean="0"/>
              <a:t>frère / deux frère</a:t>
            </a:r>
            <a:r>
              <a:rPr lang="fr-FR" sz="3600" dirty="0" smtClean="0">
                <a:solidFill>
                  <a:srgbClr val="00B0F0"/>
                </a:solidFill>
              </a:rPr>
              <a:t>s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2841" y="3416833"/>
            <a:ext cx="6689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I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J’ai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CI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une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3600" dirty="0" smtClean="0"/>
              <a:t>sœur / trois sœur</a:t>
            </a:r>
            <a:r>
              <a:rPr lang="fr-FR" sz="3600" dirty="0" smtClean="0">
                <a:solidFill>
                  <a:srgbClr val="00B0F0"/>
                </a:solidFill>
              </a:rPr>
              <a:t>s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803" y="862764"/>
            <a:ext cx="3185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 </a:t>
            </a:r>
            <a:r>
              <a:rPr lang="fr-C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n’ai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pas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3407" y="862764"/>
            <a:ext cx="341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</a:t>
            </a:r>
            <a:r>
              <a:rPr lang="en-A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don't have</a:t>
            </a:r>
            <a:endParaRPr lang="en-A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0753" y="862764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8327" y="2598058"/>
            <a:ext cx="7321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 </a:t>
            </a:r>
            <a:r>
              <a:rPr lang="fr-CI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n’ai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pas </a:t>
            </a:r>
            <a:r>
              <a:rPr lang="fr-FR" sz="3600" dirty="0" smtClean="0"/>
              <a:t>de frères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852841" y="3416833"/>
            <a:ext cx="6689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 </a:t>
            </a:r>
            <a:r>
              <a:rPr lang="fr-CI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n’ai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pas de</a:t>
            </a:r>
            <a:r>
              <a:rPr lang="fr-FR" sz="3600" dirty="0" smtClean="0"/>
              <a:t> sœurs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733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9870" y="862764"/>
            <a:ext cx="1191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J’ai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3514" y="862764"/>
            <a:ext cx="1874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have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0848" y="862764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endParaRPr lang="en-US" sz="5400" b="0" cap="none" spc="0" dirty="0">
              <a:ln w="0"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8327" y="2670629"/>
            <a:ext cx="3083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I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J’ai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six </a:t>
            </a:r>
            <a:r>
              <a:rPr lang="fr-CI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</a:t>
            </a:r>
            <a:endParaRPr lang="fr-CI" sz="40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7815" y="3972895"/>
            <a:ext cx="81115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have six years / I am six years old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012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Relationship Id="rId2" Type="http://schemas.microsoft.com/office/2011/relationships/webextension" Target="webextension2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  <wetp:taskpane dockstate="right" visibility="0" width="350" row="3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2E39755E-B6BE-4518-B9A6-45DB249EB4CD}">
  <we:reference id="wa104374245" version="1.0.0.0" store="en-US" storeType="OMEX"/>
  <we:alternateReferences>
    <we:reference id="WA104374245" version="1.0.0.0" store="WA10437424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ADD6ACBA-2307-4E92-8EDE-6A81590CDBE9}">
  <we:reference id="wa104374276" version="1.0.0.0" store="en-US" storeType="OMEX"/>
  <we:alternateReferences>
    <we:reference id="WA104374276" version="1.0.0.0" store="WA10437427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205</TotalTime>
  <Words>168</Words>
  <Application>Microsoft Macintosh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Impact</vt:lpstr>
      <vt:lpstr>Main Event</vt:lpstr>
      <vt:lpstr>Je  me présente</vt:lpstr>
      <vt:lpstr>PowerPoint Presentation</vt:lpstr>
      <vt:lpstr>Look at the picture below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 me presente</dc:title>
  <dc:creator>Sonika Nagi</dc:creator>
  <cp:lastModifiedBy>Nicki George</cp:lastModifiedBy>
  <cp:revision>27</cp:revision>
  <dcterms:created xsi:type="dcterms:W3CDTF">2014-09-13T17:17:50Z</dcterms:created>
  <dcterms:modified xsi:type="dcterms:W3CDTF">2019-09-16T18:25:29Z</dcterms:modified>
</cp:coreProperties>
</file>